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14" r:id="rId44"/>
    <p:sldId id="316" r:id="rId45"/>
    <p:sldId id="315" r:id="rId46"/>
    <p:sldId id="317" r:id="rId47"/>
    <p:sldId id="318" r:id="rId48"/>
    <p:sldId id="320" r:id="rId49"/>
    <p:sldId id="336" r:id="rId50"/>
    <p:sldId id="337" r:id="rId51"/>
    <p:sldId id="338" r:id="rId52"/>
    <p:sldId id="339" r:id="rId53"/>
    <p:sldId id="293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55" d="100"/>
          <a:sy n="55" d="100"/>
        </p:scale>
        <p:origin x="120" y="360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get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Log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13816</TotalTime>
  <Words>1133</Words>
  <Application>Microsoft Office PowerPoint</Application>
  <PresentationFormat>Custom</PresentationFormat>
  <Paragraphs>199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377</cp:revision>
  <dcterms:modified xsi:type="dcterms:W3CDTF">2021-07-19T11:46:39Z</dcterms:modified>
</cp:coreProperties>
</file>